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93" r:id="rId6"/>
    <p:sldId id="308" r:id="rId7"/>
    <p:sldId id="309" r:id="rId8"/>
    <p:sldId id="294" r:id="rId9"/>
    <p:sldId id="303" r:id="rId10"/>
    <p:sldId id="304" r:id="rId11"/>
    <p:sldId id="306" r:id="rId12"/>
    <p:sldId id="295" r:id="rId13"/>
    <p:sldId id="296" r:id="rId14"/>
    <p:sldId id="305" r:id="rId15"/>
    <p:sldId id="297" r:id="rId16"/>
    <p:sldId id="298" r:id="rId17"/>
    <p:sldId id="299" r:id="rId18"/>
    <p:sldId id="301" r:id="rId19"/>
    <p:sldId id="307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0771"/>
    <a:srgbClr val="D728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ke Copley" userId="5e1ee7e6-c7fe-4ad5-9cfb-7c1887dc1d01" providerId="ADAL" clId="{F13592D2-0FD5-443D-8BAB-21DA74841AEF}"/>
    <pc:docChg chg="custSel addSld delSld modSld">
      <pc:chgData name="Mike Copley" userId="5e1ee7e6-c7fe-4ad5-9cfb-7c1887dc1d01" providerId="ADAL" clId="{F13592D2-0FD5-443D-8BAB-21DA74841AEF}" dt="2022-04-25T20:00:39.744" v="444" actId="20577"/>
      <pc:docMkLst>
        <pc:docMk/>
      </pc:docMkLst>
      <pc:sldChg chg="modSp mod">
        <pc:chgData name="Mike Copley" userId="5e1ee7e6-c7fe-4ad5-9cfb-7c1887dc1d01" providerId="ADAL" clId="{F13592D2-0FD5-443D-8BAB-21DA74841AEF}" dt="2022-04-15T07:57:42.259" v="17" actId="20577"/>
        <pc:sldMkLst>
          <pc:docMk/>
          <pc:sldMk cId="3795401146" sldId="257"/>
        </pc:sldMkLst>
        <pc:spChg chg="mod">
          <ac:chgData name="Mike Copley" userId="5e1ee7e6-c7fe-4ad5-9cfb-7c1887dc1d01" providerId="ADAL" clId="{F13592D2-0FD5-443D-8BAB-21DA74841AEF}" dt="2022-04-15T07:57:20.775" v="9" actId="20577"/>
          <ac:spMkLst>
            <pc:docMk/>
            <pc:sldMk cId="3795401146" sldId="257"/>
            <ac:spMk id="3" creationId="{BD9D8B61-571C-4AB5-99BC-D41B6AB2C58D}"/>
          </ac:spMkLst>
        </pc:spChg>
        <pc:spChg chg="mod">
          <ac:chgData name="Mike Copley" userId="5e1ee7e6-c7fe-4ad5-9cfb-7c1887dc1d01" providerId="ADAL" clId="{F13592D2-0FD5-443D-8BAB-21DA74841AEF}" dt="2022-04-15T07:57:42.259" v="17" actId="20577"/>
          <ac:spMkLst>
            <pc:docMk/>
            <pc:sldMk cId="3795401146" sldId="257"/>
            <ac:spMk id="9" creationId="{3B76230B-BF70-4EB1-99A2-70E08A576303}"/>
          </ac:spMkLst>
        </pc:spChg>
      </pc:sldChg>
      <pc:sldChg chg="addSp modSp mod">
        <pc:chgData name="Mike Copley" userId="5e1ee7e6-c7fe-4ad5-9cfb-7c1887dc1d01" providerId="ADAL" clId="{F13592D2-0FD5-443D-8BAB-21DA74841AEF}" dt="2022-04-15T08:39:59.159" v="422" actId="1076"/>
        <pc:sldMkLst>
          <pc:docMk/>
          <pc:sldMk cId="380312973" sldId="293"/>
        </pc:sldMkLst>
        <pc:spChg chg="mod">
          <ac:chgData name="Mike Copley" userId="5e1ee7e6-c7fe-4ad5-9cfb-7c1887dc1d01" providerId="ADAL" clId="{F13592D2-0FD5-443D-8BAB-21DA74841AEF}" dt="2022-04-15T08:39:54.735" v="420" actId="14100"/>
          <ac:spMkLst>
            <pc:docMk/>
            <pc:sldMk cId="380312973" sldId="293"/>
            <ac:spMk id="3" creationId="{BD9D8B61-571C-4AB5-99BC-D41B6AB2C58D}"/>
          </ac:spMkLst>
        </pc:spChg>
        <pc:picChg chg="add mod">
          <ac:chgData name="Mike Copley" userId="5e1ee7e6-c7fe-4ad5-9cfb-7c1887dc1d01" providerId="ADAL" clId="{F13592D2-0FD5-443D-8BAB-21DA74841AEF}" dt="2022-04-15T08:39:59.159" v="422" actId="1076"/>
          <ac:picMkLst>
            <pc:docMk/>
            <pc:sldMk cId="380312973" sldId="293"/>
            <ac:picMk id="4" creationId="{E2E80EEB-D4DB-415E-9E83-06E1AFCA8101}"/>
          </ac:picMkLst>
        </pc:picChg>
      </pc:sldChg>
      <pc:sldChg chg="modSp add mod">
        <pc:chgData name="Mike Copley" userId="5e1ee7e6-c7fe-4ad5-9cfb-7c1887dc1d01" providerId="ADAL" clId="{F13592D2-0FD5-443D-8BAB-21DA74841AEF}" dt="2022-04-15T07:59:12.345" v="59" actId="20577"/>
        <pc:sldMkLst>
          <pc:docMk/>
          <pc:sldMk cId="3642331370" sldId="294"/>
        </pc:sldMkLst>
        <pc:spChg chg="mod">
          <ac:chgData name="Mike Copley" userId="5e1ee7e6-c7fe-4ad5-9cfb-7c1887dc1d01" providerId="ADAL" clId="{F13592D2-0FD5-443D-8BAB-21DA74841AEF}" dt="2022-04-15T07:59:12.345" v="59" actId="20577"/>
          <ac:spMkLst>
            <pc:docMk/>
            <pc:sldMk cId="3642331370" sldId="294"/>
            <ac:spMk id="3" creationId="{BD9D8B61-571C-4AB5-99BC-D41B6AB2C58D}"/>
          </ac:spMkLst>
        </pc:spChg>
      </pc:sldChg>
      <pc:sldChg chg="addSp modSp add mod">
        <pc:chgData name="Mike Copley" userId="5e1ee7e6-c7fe-4ad5-9cfb-7c1887dc1d01" providerId="ADAL" clId="{F13592D2-0FD5-443D-8BAB-21DA74841AEF}" dt="2022-04-15T08:13:54.982" v="188" actId="22"/>
        <pc:sldMkLst>
          <pc:docMk/>
          <pc:sldMk cId="2743966853" sldId="295"/>
        </pc:sldMkLst>
        <pc:spChg chg="mod">
          <ac:chgData name="Mike Copley" userId="5e1ee7e6-c7fe-4ad5-9cfb-7c1887dc1d01" providerId="ADAL" clId="{F13592D2-0FD5-443D-8BAB-21DA74841AEF}" dt="2022-04-15T08:13:53.258" v="187" actId="1076"/>
          <ac:spMkLst>
            <pc:docMk/>
            <pc:sldMk cId="2743966853" sldId="295"/>
            <ac:spMk id="3" creationId="{BD9D8B61-571C-4AB5-99BC-D41B6AB2C58D}"/>
          </ac:spMkLst>
        </pc:spChg>
        <pc:picChg chg="add">
          <ac:chgData name="Mike Copley" userId="5e1ee7e6-c7fe-4ad5-9cfb-7c1887dc1d01" providerId="ADAL" clId="{F13592D2-0FD5-443D-8BAB-21DA74841AEF}" dt="2022-04-15T08:13:54.982" v="188" actId="22"/>
          <ac:picMkLst>
            <pc:docMk/>
            <pc:sldMk cId="2743966853" sldId="295"/>
            <ac:picMk id="4" creationId="{A8607D5D-ED62-4DD2-850A-33F9D2B1733C}"/>
          </ac:picMkLst>
        </pc:picChg>
      </pc:sldChg>
      <pc:sldChg chg="addSp modSp add mod">
        <pc:chgData name="Mike Copley" userId="5e1ee7e6-c7fe-4ad5-9cfb-7c1887dc1d01" providerId="ADAL" clId="{F13592D2-0FD5-443D-8BAB-21DA74841AEF}" dt="2022-04-15T08:15:54.754" v="200" actId="14100"/>
        <pc:sldMkLst>
          <pc:docMk/>
          <pc:sldMk cId="2601953033" sldId="296"/>
        </pc:sldMkLst>
        <pc:spChg chg="mod">
          <ac:chgData name="Mike Copley" userId="5e1ee7e6-c7fe-4ad5-9cfb-7c1887dc1d01" providerId="ADAL" clId="{F13592D2-0FD5-443D-8BAB-21DA74841AEF}" dt="2022-04-15T08:15:38.095" v="196" actId="20577"/>
          <ac:spMkLst>
            <pc:docMk/>
            <pc:sldMk cId="2601953033" sldId="296"/>
            <ac:spMk id="3" creationId="{BD9D8B61-571C-4AB5-99BC-D41B6AB2C58D}"/>
          </ac:spMkLst>
        </pc:spChg>
        <pc:picChg chg="add mod">
          <ac:chgData name="Mike Copley" userId="5e1ee7e6-c7fe-4ad5-9cfb-7c1887dc1d01" providerId="ADAL" clId="{F13592D2-0FD5-443D-8BAB-21DA74841AEF}" dt="2022-04-15T08:15:54.754" v="200" actId="14100"/>
          <ac:picMkLst>
            <pc:docMk/>
            <pc:sldMk cId="2601953033" sldId="296"/>
            <ac:picMk id="4" creationId="{A35E666F-68F5-464F-8407-39B9770FA5EF}"/>
          </ac:picMkLst>
        </pc:picChg>
      </pc:sldChg>
      <pc:sldChg chg="modSp add mod">
        <pc:chgData name="Mike Copley" userId="5e1ee7e6-c7fe-4ad5-9cfb-7c1887dc1d01" providerId="ADAL" clId="{F13592D2-0FD5-443D-8BAB-21DA74841AEF}" dt="2022-04-15T08:21:48.732" v="327" actId="115"/>
        <pc:sldMkLst>
          <pc:docMk/>
          <pc:sldMk cId="1776740416" sldId="297"/>
        </pc:sldMkLst>
        <pc:spChg chg="mod">
          <ac:chgData name="Mike Copley" userId="5e1ee7e6-c7fe-4ad5-9cfb-7c1887dc1d01" providerId="ADAL" clId="{F13592D2-0FD5-443D-8BAB-21DA74841AEF}" dt="2022-04-15T08:21:48.732" v="327" actId="115"/>
          <ac:spMkLst>
            <pc:docMk/>
            <pc:sldMk cId="1776740416" sldId="297"/>
            <ac:spMk id="3" creationId="{BD9D8B61-571C-4AB5-99BC-D41B6AB2C58D}"/>
          </ac:spMkLst>
        </pc:spChg>
      </pc:sldChg>
      <pc:sldChg chg="modSp add mod">
        <pc:chgData name="Mike Copley" userId="5e1ee7e6-c7fe-4ad5-9cfb-7c1887dc1d01" providerId="ADAL" clId="{F13592D2-0FD5-443D-8BAB-21DA74841AEF}" dt="2022-04-15T08:23:43.077" v="373" actId="20577"/>
        <pc:sldMkLst>
          <pc:docMk/>
          <pc:sldMk cId="926060725" sldId="298"/>
        </pc:sldMkLst>
        <pc:spChg chg="mod">
          <ac:chgData name="Mike Copley" userId="5e1ee7e6-c7fe-4ad5-9cfb-7c1887dc1d01" providerId="ADAL" clId="{F13592D2-0FD5-443D-8BAB-21DA74841AEF}" dt="2022-04-15T08:23:43.077" v="373" actId="20577"/>
          <ac:spMkLst>
            <pc:docMk/>
            <pc:sldMk cId="926060725" sldId="298"/>
            <ac:spMk id="3" creationId="{BD9D8B61-571C-4AB5-99BC-D41B6AB2C58D}"/>
          </ac:spMkLst>
        </pc:spChg>
      </pc:sldChg>
      <pc:sldChg chg="modSp add mod">
        <pc:chgData name="Mike Copley" userId="5e1ee7e6-c7fe-4ad5-9cfb-7c1887dc1d01" providerId="ADAL" clId="{F13592D2-0FD5-443D-8BAB-21DA74841AEF}" dt="2022-04-25T20:00:39.744" v="444" actId="20577"/>
        <pc:sldMkLst>
          <pc:docMk/>
          <pc:sldMk cId="1630370328" sldId="299"/>
        </pc:sldMkLst>
        <pc:spChg chg="mod">
          <ac:chgData name="Mike Copley" userId="5e1ee7e6-c7fe-4ad5-9cfb-7c1887dc1d01" providerId="ADAL" clId="{F13592D2-0FD5-443D-8BAB-21DA74841AEF}" dt="2022-04-25T20:00:39.744" v="444" actId="20577"/>
          <ac:spMkLst>
            <pc:docMk/>
            <pc:sldMk cId="1630370328" sldId="299"/>
            <ac:spMk id="3" creationId="{BD9D8B61-571C-4AB5-99BC-D41B6AB2C58D}"/>
          </ac:spMkLst>
        </pc:spChg>
      </pc:sldChg>
      <pc:sldChg chg="modSp add mod">
        <pc:chgData name="Mike Copley" userId="5e1ee7e6-c7fe-4ad5-9cfb-7c1887dc1d01" providerId="ADAL" clId="{F13592D2-0FD5-443D-8BAB-21DA74841AEF}" dt="2022-04-15T08:04:03.169" v="172" actId="20577"/>
        <pc:sldMkLst>
          <pc:docMk/>
          <pc:sldMk cId="1488839271" sldId="301"/>
        </pc:sldMkLst>
        <pc:spChg chg="mod">
          <ac:chgData name="Mike Copley" userId="5e1ee7e6-c7fe-4ad5-9cfb-7c1887dc1d01" providerId="ADAL" clId="{F13592D2-0FD5-443D-8BAB-21DA74841AEF}" dt="2022-04-15T08:04:03.169" v="172" actId="20577"/>
          <ac:spMkLst>
            <pc:docMk/>
            <pc:sldMk cId="1488839271" sldId="301"/>
            <ac:spMk id="3" creationId="{BD9D8B61-571C-4AB5-99BC-D41B6AB2C58D}"/>
          </ac:spMkLst>
        </pc:spChg>
      </pc:sldChg>
      <pc:sldChg chg="addSp modSp add mod">
        <pc:chgData name="Mike Copley" userId="5e1ee7e6-c7fe-4ad5-9cfb-7c1887dc1d01" providerId="ADAL" clId="{F13592D2-0FD5-443D-8BAB-21DA74841AEF}" dt="2022-04-15T08:12:02.786" v="184" actId="1076"/>
        <pc:sldMkLst>
          <pc:docMk/>
          <pc:sldMk cId="4245115996" sldId="303"/>
        </pc:sldMkLst>
        <pc:spChg chg="mod">
          <ac:chgData name="Mike Copley" userId="5e1ee7e6-c7fe-4ad5-9cfb-7c1887dc1d01" providerId="ADAL" clId="{F13592D2-0FD5-443D-8BAB-21DA74841AEF}" dt="2022-04-15T08:11:52.164" v="180" actId="6549"/>
          <ac:spMkLst>
            <pc:docMk/>
            <pc:sldMk cId="4245115996" sldId="303"/>
            <ac:spMk id="3" creationId="{BD9D8B61-571C-4AB5-99BC-D41B6AB2C58D}"/>
          </ac:spMkLst>
        </pc:spChg>
        <pc:picChg chg="add mod">
          <ac:chgData name="Mike Copley" userId="5e1ee7e6-c7fe-4ad5-9cfb-7c1887dc1d01" providerId="ADAL" clId="{F13592D2-0FD5-443D-8BAB-21DA74841AEF}" dt="2022-04-15T08:12:02.786" v="184" actId="1076"/>
          <ac:picMkLst>
            <pc:docMk/>
            <pc:sldMk cId="4245115996" sldId="303"/>
            <ac:picMk id="4" creationId="{1C9ABEDB-5512-4877-8FCD-3CAF3968247B}"/>
          </ac:picMkLst>
        </pc:picChg>
      </pc:sldChg>
      <pc:sldChg chg="addSp delSp modSp add mod">
        <pc:chgData name="Mike Copley" userId="5e1ee7e6-c7fe-4ad5-9cfb-7c1887dc1d01" providerId="ADAL" clId="{F13592D2-0FD5-443D-8BAB-21DA74841AEF}" dt="2022-04-15T08:17:19.962" v="208" actId="14100"/>
        <pc:sldMkLst>
          <pc:docMk/>
          <pc:sldMk cId="776471222" sldId="304"/>
        </pc:sldMkLst>
        <pc:picChg chg="del">
          <ac:chgData name="Mike Copley" userId="5e1ee7e6-c7fe-4ad5-9cfb-7c1887dc1d01" providerId="ADAL" clId="{F13592D2-0FD5-443D-8BAB-21DA74841AEF}" dt="2022-04-15T08:16:04.085" v="201" actId="478"/>
          <ac:picMkLst>
            <pc:docMk/>
            <pc:sldMk cId="776471222" sldId="304"/>
            <ac:picMk id="4" creationId="{1C9ABEDB-5512-4877-8FCD-3CAF3968247B}"/>
          </ac:picMkLst>
        </pc:picChg>
        <pc:picChg chg="add mod">
          <ac:chgData name="Mike Copley" userId="5e1ee7e6-c7fe-4ad5-9cfb-7c1887dc1d01" providerId="ADAL" clId="{F13592D2-0FD5-443D-8BAB-21DA74841AEF}" dt="2022-04-15T08:16:48.002" v="205" actId="1076"/>
          <ac:picMkLst>
            <pc:docMk/>
            <pc:sldMk cId="776471222" sldId="304"/>
            <ac:picMk id="10" creationId="{BD7BAD50-D1BC-4A4C-B53C-FA2BF1DEE490}"/>
          </ac:picMkLst>
        </pc:picChg>
        <pc:picChg chg="add mod">
          <ac:chgData name="Mike Copley" userId="5e1ee7e6-c7fe-4ad5-9cfb-7c1887dc1d01" providerId="ADAL" clId="{F13592D2-0FD5-443D-8BAB-21DA74841AEF}" dt="2022-04-15T08:17:19.962" v="208" actId="14100"/>
          <ac:picMkLst>
            <pc:docMk/>
            <pc:sldMk cId="776471222" sldId="304"/>
            <ac:picMk id="12" creationId="{2C008FD6-3D96-41A0-B0CA-C0D86253C651}"/>
          </ac:picMkLst>
        </pc:picChg>
      </pc:sldChg>
      <pc:sldChg chg="modSp add mod">
        <pc:chgData name="Mike Copley" userId="5e1ee7e6-c7fe-4ad5-9cfb-7c1887dc1d01" providerId="ADAL" clId="{F13592D2-0FD5-443D-8BAB-21DA74841AEF}" dt="2022-04-15T08:32:05.317" v="389" actId="20577"/>
        <pc:sldMkLst>
          <pc:docMk/>
          <pc:sldMk cId="2052160700" sldId="305"/>
        </pc:sldMkLst>
        <pc:spChg chg="mod">
          <ac:chgData name="Mike Copley" userId="5e1ee7e6-c7fe-4ad5-9cfb-7c1887dc1d01" providerId="ADAL" clId="{F13592D2-0FD5-443D-8BAB-21DA74841AEF}" dt="2022-04-15T08:32:05.317" v="389" actId="20577"/>
          <ac:spMkLst>
            <pc:docMk/>
            <pc:sldMk cId="2052160700" sldId="305"/>
            <ac:spMk id="3" creationId="{BD9D8B61-571C-4AB5-99BC-D41B6AB2C58D}"/>
          </ac:spMkLst>
        </pc:spChg>
      </pc:sldChg>
      <pc:sldChg chg="addSp delSp modSp add mod">
        <pc:chgData name="Mike Copley" userId="5e1ee7e6-c7fe-4ad5-9cfb-7c1887dc1d01" providerId="ADAL" clId="{F13592D2-0FD5-443D-8BAB-21DA74841AEF}" dt="2022-04-15T08:18:02.898" v="215" actId="1076"/>
        <pc:sldMkLst>
          <pc:docMk/>
          <pc:sldMk cId="297292857" sldId="306"/>
        </pc:sldMkLst>
        <pc:picChg chg="add mod">
          <ac:chgData name="Mike Copley" userId="5e1ee7e6-c7fe-4ad5-9cfb-7c1887dc1d01" providerId="ADAL" clId="{F13592D2-0FD5-443D-8BAB-21DA74841AEF}" dt="2022-04-15T08:18:02.898" v="215" actId="1076"/>
          <ac:picMkLst>
            <pc:docMk/>
            <pc:sldMk cId="297292857" sldId="306"/>
            <ac:picMk id="4" creationId="{AC585A60-F22B-4C61-9658-74D08EA24513}"/>
          </ac:picMkLst>
        </pc:picChg>
        <pc:picChg chg="del">
          <ac:chgData name="Mike Copley" userId="5e1ee7e6-c7fe-4ad5-9cfb-7c1887dc1d01" providerId="ADAL" clId="{F13592D2-0FD5-443D-8BAB-21DA74841AEF}" dt="2022-04-15T08:17:32.158" v="211" actId="478"/>
          <ac:picMkLst>
            <pc:docMk/>
            <pc:sldMk cId="297292857" sldId="306"/>
            <ac:picMk id="10" creationId="{BD7BAD50-D1BC-4A4C-B53C-FA2BF1DEE490}"/>
          </ac:picMkLst>
        </pc:picChg>
        <pc:picChg chg="del">
          <ac:chgData name="Mike Copley" userId="5e1ee7e6-c7fe-4ad5-9cfb-7c1887dc1d01" providerId="ADAL" clId="{F13592D2-0FD5-443D-8BAB-21DA74841AEF}" dt="2022-04-15T08:17:30.506" v="210" actId="478"/>
          <ac:picMkLst>
            <pc:docMk/>
            <pc:sldMk cId="297292857" sldId="306"/>
            <ac:picMk id="12" creationId="{2C008FD6-3D96-41A0-B0CA-C0D86253C651}"/>
          </ac:picMkLst>
        </pc:picChg>
      </pc:sldChg>
      <pc:sldChg chg="addSp modSp add mod">
        <pc:chgData name="Mike Copley" userId="5e1ee7e6-c7fe-4ad5-9cfb-7c1887dc1d01" providerId="ADAL" clId="{F13592D2-0FD5-443D-8BAB-21DA74841AEF}" dt="2022-04-15T08:20:12.201" v="236" actId="1076"/>
        <pc:sldMkLst>
          <pc:docMk/>
          <pc:sldMk cId="1220420765" sldId="307"/>
        </pc:sldMkLst>
        <pc:spChg chg="mod">
          <ac:chgData name="Mike Copley" userId="5e1ee7e6-c7fe-4ad5-9cfb-7c1887dc1d01" providerId="ADAL" clId="{F13592D2-0FD5-443D-8BAB-21DA74841AEF}" dt="2022-04-15T08:19:57.178" v="231" actId="1076"/>
          <ac:spMkLst>
            <pc:docMk/>
            <pc:sldMk cId="1220420765" sldId="307"/>
            <ac:spMk id="3" creationId="{BD9D8B61-571C-4AB5-99BC-D41B6AB2C58D}"/>
          </ac:spMkLst>
        </pc:spChg>
        <pc:picChg chg="add mod">
          <ac:chgData name="Mike Copley" userId="5e1ee7e6-c7fe-4ad5-9cfb-7c1887dc1d01" providerId="ADAL" clId="{F13592D2-0FD5-443D-8BAB-21DA74841AEF}" dt="2022-04-15T08:20:12.201" v="236" actId="1076"/>
          <ac:picMkLst>
            <pc:docMk/>
            <pc:sldMk cId="1220420765" sldId="307"/>
            <ac:picMk id="4" creationId="{4BBA5469-0760-4088-A362-6B3264AF44FF}"/>
          </ac:picMkLst>
        </pc:picChg>
      </pc:sldChg>
      <pc:sldChg chg="addSp delSp modSp add mod">
        <pc:chgData name="Mike Copley" userId="5e1ee7e6-c7fe-4ad5-9cfb-7c1887dc1d01" providerId="ADAL" clId="{F13592D2-0FD5-443D-8BAB-21DA74841AEF}" dt="2022-04-15T08:41:35.031" v="431" actId="1076"/>
        <pc:sldMkLst>
          <pc:docMk/>
          <pc:sldMk cId="2985949026" sldId="308"/>
        </pc:sldMkLst>
        <pc:picChg chg="del">
          <ac:chgData name="Mike Copley" userId="5e1ee7e6-c7fe-4ad5-9cfb-7c1887dc1d01" providerId="ADAL" clId="{F13592D2-0FD5-443D-8BAB-21DA74841AEF}" dt="2022-04-15T08:41:17.414" v="424" actId="478"/>
          <ac:picMkLst>
            <pc:docMk/>
            <pc:sldMk cId="2985949026" sldId="308"/>
            <ac:picMk id="4" creationId="{E2E80EEB-D4DB-415E-9E83-06E1AFCA8101}"/>
          </ac:picMkLst>
        </pc:picChg>
        <pc:picChg chg="add mod">
          <ac:chgData name="Mike Copley" userId="5e1ee7e6-c7fe-4ad5-9cfb-7c1887dc1d01" providerId="ADAL" clId="{F13592D2-0FD5-443D-8BAB-21DA74841AEF}" dt="2022-04-15T08:41:35.031" v="431" actId="1076"/>
          <ac:picMkLst>
            <pc:docMk/>
            <pc:sldMk cId="2985949026" sldId="308"/>
            <ac:picMk id="10" creationId="{2C86E966-1353-4471-A233-70A2D7A575A3}"/>
          </ac:picMkLst>
        </pc:picChg>
      </pc:sldChg>
      <pc:sldChg chg="addSp delSp modSp add mod">
        <pc:chgData name="Mike Copley" userId="5e1ee7e6-c7fe-4ad5-9cfb-7c1887dc1d01" providerId="ADAL" clId="{F13592D2-0FD5-443D-8BAB-21DA74841AEF}" dt="2022-04-15T08:42:26.160" v="436" actId="1076"/>
        <pc:sldMkLst>
          <pc:docMk/>
          <pc:sldMk cId="1666525106" sldId="309"/>
        </pc:sldMkLst>
        <pc:picChg chg="add mod">
          <ac:chgData name="Mike Copley" userId="5e1ee7e6-c7fe-4ad5-9cfb-7c1887dc1d01" providerId="ADAL" clId="{F13592D2-0FD5-443D-8BAB-21DA74841AEF}" dt="2022-04-15T08:42:26.160" v="436" actId="1076"/>
          <ac:picMkLst>
            <pc:docMk/>
            <pc:sldMk cId="1666525106" sldId="309"/>
            <ac:picMk id="4" creationId="{64EFFBE8-C0E2-4BD5-8AB3-23FA255C7524}"/>
          </ac:picMkLst>
        </pc:picChg>
        <pc:picChg chg="del">
          <ac:chgData name="Mike Copley" userId="5e1ee7e6-c7fe-4ad5-9cfb-7c1887dc1d01" providerId="ADAL" clId="{F13592D2-0FD5-443D-8BAB-21DA74841AEF}" dt="2022-04-15T08:42:16.012" v="433" actId="478"/>
          <ac:picMkLst>
            <pc:docMk/>
            <pc:sldMk cId="1666525106" sldId="309"/>
            <ac:picMk id="10" creationId="{2C86E966-1353-4471-A233-70A2D7A575A3}"/>
          </ac:picMkLst>
        </pc:picChg>
      </pc:sldChg>
    </pc:docChg>
  </pc:docChgLst>
  <pc:docChgLst>
    <pc:chgData name="Mike Copley" userId="d05c535d-4988-43fe-98f4-b81ff01d3a96" providerId="ADAL" clId="{1C281BA5-64BA-4423-90F2-612F6CEBDACE}"/>
    <pc:docChg chg="custSel modSld">
      <pc:chgData name="Mike Copley" userId="d05c535d-4988-43fe-98f4-b81ff01d3a96" providerId="ADAL" clId="{1C281BA5-64BA-4423-90F2-612F6CEBDACE}" dt="2022-04-29T12:26:28.538" v="340" actId="20577"/>
      <pc:docMkLst>
        <pc:docMk/>
      </pc:docMkLst>
      <pc:sldChg chg="modSp">
        <pc:chgData name="Mike Copley" userId="d05c535d-4988-43fe-98f4-b81ff01d3a96" providerId="ADAL" clId="{1C281BA5-64BA-4423-90F2-612F6CEBDACE}" dt="2022-04-29T12:23:54.258" v="4" actId="20577"/>
        <pc:sldMkLst>
          <pc:docMk/>
          <pc:sldMk cId="3795401146" sldId="257"/>
        </pc:sldMkLst>
        <pc:spChg chg="mod">
          <ac:chgData name="Mike Copley" userId="d05c535d-4988-43fe-98f4-b81ff01d3a96" providerId="ADAL" clId="{1C281BA5-64BA-4423-90F2-612F6CEBDACE}" dt="2022-04-29T12:23:54.258" v="4" actId="20577"/>
          <ac:spMkLst>
            <pc:docMk/>
            <pc:sldMk cId="3795401146" sldId="257"/>
            <ac:spMk id="3" creationId="{BD9D8B61-571C-4AB5-99BC-D41B6AB2C58D}"/>
          </ac:spMkLst>
        </pc:spChg>
      </pc:sldChg>
      <pc:sldChg chg="modSp">
        <pc:chgData name="Mike Copley" userId="d05c535d-4988-43fe-98f4-b81ff01d3a96" providerId="ADAL" clId="{1C281BA5-64BA-4423-90F2-612F6CEBDACE}" dt="2022-04-29T12:24:55.848" v="103" actId="27636"/>
        <pc:sldMkLst>
          <pc:docMk/>
          <pc:sldMk cId="926060725" sldId="298"/>
        </pc:sldMkLst>
        <pc:spChg chg="mod">
          <ac:chgData name="Mike Copley" userId="d05c535d-4988-43fe-98f4-b81ff01d3a96" providerId="ADAL" clId="{1C281BA5-64BA-4423-90F2-612F6CEBDACE}" dt="2022-04-29T12:24:55.848" v="103" actId="27636"/>
          <ac:spMkLst>
            <pc:docMk/>
            <pc:sldMk cId="926060725" sldId="298"/>
            <ac:spMk id="3" creationId="{BD9D8B61-571C-4AB5-99BC-D41B6AB2C58D}"/>
          </ac:spMkLst>
        </pc:spChg>
      </pc:sldChg>
      <pc:sldChg chg="modSp">
        <pc:chgData name="Mike Copley" userId="d05c535d-4988-43fe-98f4-b81ff01d3a96" providerId="ADAL" clId="{1C281BA5-64BA-4423-90F2-612F6CEBDACE}" dt="2022-04-29T12:25:48.948" v="244" actId="20577"/>
        <pc:sldMkLst>
          <pc:docMk/>
          <pc:sldMk cId="1488839271" sldId="301"/>
        </pc:sldMkLst>
        <pc:spChg chg="mod">
          <ac:chgData name="Mike Copley" userId="d05c535d-4988-43fe-98f4-b81ff01d3a96" providerId="ADAL" clId="{1C281BA5-64BA-4423-90F2-612F6CEBDACE}" dt="2022-04-29T12:25:48.948" v="244" actId="20577"/>
          <ac:spMkLst>
            <pc:docMk/>
            <pc:sldMk cId="1488839271" sldId="301"/>
            <ac:spMk id="3" creationId="{BD9D8B61-571C-4AB5-99BC-D41B6AB2C58D}"/>
          </ac:spMkLst>
        </pc:spChg>
      </pc:sldChg>
      <pc:sldChg chg="modSp">
        <pc:chgData name="Mike Copley" userId="d05c535d-4988-43fe-98f4-b81ff01d3a96" providerId="ADAL" clId="{1C281BA5-64BA-4423-90F2-612F6CEBDACE}" dt="2022-04-29T12:26:28.538" v="340" actId="20577"/>
        <pc:sldMkLst>
          <pc:docMk/>
          <pc:sldMk cId="2052160700" sldId="305"/>
        </pc:sldMkLst>
        <pc:spChg chg="mod">
          <ac:chgData name="Mike Copley" userId="d05c535d-4988-43fe-98f4-b81ff01d3a96" providerId="ADAL" clId="{1C281BA5-64BA-4423-90F2-612F6CEBDACE}" dt="2022-04-29T12:26:28.538" v="340" actId="20577"/>
          <ac:spMkLst>
            <pc:docMk/>
            <pc:sldMk cId="2052160700" sldId="305"/>
            <ac:spMk id="3" creationId="{BD9D8B61-571C-4AB5-99BC-D41B6AB2C58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2D28E-4527-465E-9779-9393667ADC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99291-531A-49F9-BA4F-1011857B07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7D2AD-C26A-4430-B1B2-9F5380F1D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D2901-78EC-4B08-A7F3-5D1C1E276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8EBDD-2C3F-49F4-ABA0-4A73896C0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19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6A6C-D173-4C1D-8807-B2270AD1D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BF140-CF95-4A57-B768-E0709B20C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F0923-A297-4DA9-9026-36E832CF4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8BBAB6-5C15-4D6A-B054-E0F2AFE90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F4DC1-03AE-4AC2-9840-7BB2166F8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9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72749-5A2A-43FE-A882-1E21DC7C48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97CE45-EB3F-473B-BBD6-62E158A798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8B4F3-AE27-4EE9-8A9A-9BE8CABEC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03B21-FDFD-44B7-A72F-02EB4486F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DF9F74-65F2-4056-8D19-C03F643D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4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CB588-1678-404A-959A-BE7E8C47B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202D2-1C73-47F1-AFA5-FBCBFE999D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67BB22-8064-4AD6-B9E7-78882F45D2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14C6A-41A2-4406-9AD9-3FACE46D1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97B59B-4567-40D5-876A-C9E78329B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64EAF2-3951-4DAE-A2CA-643D97F4C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30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E5FC1-F48E-49C3-ABBC-AB574B779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ED393A-ADCF-4DCC-B5B4-64D50739C9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75B19-C3F6-4C8C-A64E-8556EF98E6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1C9DA5-58D2-49E7-B159-13A640E14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6BC0ED-A9CB-4D32-A0DA-49EC3ACF99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6C5C5D-7261-453F-AB49-49BF22EFA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A88006-01B1-4A51-8C62-742EE4675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F6D35B-16FE-4961-BBB8-85080BBF3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101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BD2C4-5A97-4710-A7C9-E6C5F872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EB4AA1-856B-494B-A01E-F5117716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C0CFA1-58C2-4A2B-AF66-78F003DB5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A3DDD0-DF8B-41C1-B7E2-14154182A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325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D24D2A-C0F2-43DF-9074-7D08E2B36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527215-0204-448A-B6E3-D690F9046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FF1E64-B5B0-4A50-9312-0E96CD3AC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389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C7AF9-BB50-4B94-8CDE-EE239F223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EEAAB-70A6-4214-9869-E3FEA7C22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8EEAA-1747-4002-960F-89981027E6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27F3E3-BBAC-44FA-8208-BAF0449CD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FAD80-E868-4F08-A626-47A2AFF01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8D7AFD-E4E4-419E-99D1-063986DC5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945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AFBEB-A10A-4994-8BE0-82C262D33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A5318A-7D1B-46DC-A68C-9D8A858BE7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DB0C0B-3A47-43B9-9CD0-F11709021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73E26-611D-4104-90C9-D67A3B7E9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AC98C9-9243-4AB7-A3F2-92FABE4E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E8AC6-4B9F-4301-9891-77035E118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21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39F49-0075-47D0-AD39-BB84F74B2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0E1006-E03C-4F6A-87CF-9A79BCC924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17112-B917-46F7-9003-4360FA9E0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6E1DD-63CF-493B-B987-72F300AC3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A0211-E1EC-47B1-B3D7-32F97E2AC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89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C66274-E769-4FCC-BD90-ECBB300BA4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E4CF9-23C7-44F4-BFAC-6787F9392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BF553-F517-41E1-A00B-CCAC4CE66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60223-215A-4727-BF24-B3ED2F9B8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36F54-F054-4E24-9DB5-28A49C136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751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34EE52-DE2C-425B-AFD7-B718C8254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0F25E-2ED1-44AA-9AC1-9371A7229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5A64AF-FD85-42A3-918B-BDDE24AD6D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FABD4-C210-4B3C-81B6-53F74D4F1535}" type="datetimeFigureOut">
              <a:rPr lang="en-GB" smtClean="0"/>
              <a:t>29/04/2022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47E15E-B881-40FA-80F4-9C9B28D078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DD7E43-8E67-42F5-8522-793F88A5D0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47EAC-C6B7-461B-870C-D30B50CB98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16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kingswood.co.uk/locations/dearne-valle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70000" lnSpcReduction="20000"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Kingswood</a:t>
            </a:r>
          </a:p>
          <a:p>
            <a:r>
              <a:rPr lang="en-GB" sz="5400" dirty="0" err="1">
                <a:hlinkClick r:id="rId2"/>
              </a:rPr>
              <a:t>Dearne</a:t>
            </a:r>
            <a:r>
              <a:rPr lang="en-GB" sz="5400" dirty="0">
                <a:hlinkClick r:id="rId2"/>
              </a:rPr>
              <a:t> Valley Yorkshire | Outdoor Education | Kingswood</a:t>
            </a:r>
            <a:r>
              <a:rPr lang="en-GB" sz="5400" dirty="0"/>
              <a:t> </a:t>
            </a:r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27.04.22</a:t>
            </a:r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5401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3423" y="297562"/>
            <a:ext cx="6714478" cy="99413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centre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E80EEB-D4DB-415E-9E83-06E1AFCA81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200" y="1291697"/>
            <a:ext cx="8229600" cy="364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3423" y="297562"/>
            <a:ext cx="6714478" cy="99413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centre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C86E966-1353-4471-A233-70A2D7A575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843" y="1229388"/>
            <a:ext cx="8917824" cy="414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49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93423" y="297562"/>
            <a:ext cx="6714478" cy="99413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centre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EFFBE8-C0E2-4BD5-8AB3-23FA255C7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4099" y="1174810"/>
            <a:ext cx="9341963" cy="405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525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activities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331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/>
          </a:bodyPr>
          <a:lstStyle/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9ABEDB-5512-4877-8FCD-3CAF39682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90" y="1578374"/>
            <a:ext cx="10935220" cy="2021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15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/>
          </a:bodyPr>
          <a:lstStyle/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D7BAD50-D1BC-4A4C-B53C-FA2BF1DEE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165" y="1139154"/>
            <a:ext cx="10913421" cy="21307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008FD6-3D96-41A0-B0CA-C0D86253C6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165" y="3268820"/>
            <a:ext cx="10992080" cy="191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71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/>
          </a:bodyPr>
          <a:lstStyle/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585A60-F22B-4C61-9658-74D08EA245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885" y="1553142"/>
            <a:ext cx="9855456" cy="279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92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38112" y="313491"/>
            <a:ext cx="6714478" cy="1455838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accommodation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07D5D-ED62-4DD2-850A-33F9D2B173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" y="1176337"/>
            <a:ext cx="12001500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66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/>
          </a:bodyPr>
          <a:lstStyle/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5E666F-68F5-464F-8407-39B9770FA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31222" y="1075006"/>
            <a:ext cx="12790370" cy="539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53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47500" lnSpcReduction="20000"/>
          </a:bodyPr>
          <a:lstStyle/>
          <a:p>
            <a:r>
              <a:rPr lang="en-GB" sz="5400" u="sng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Things to take</a:t>
            </a:r>
          </a:p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Clothes list – please ensure names are in your child’s clothing.</a:t>
            </a:r>
          </a:p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Money – at most £15 to be spend at the onsite gift shop.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160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85000" lnSpcReduction="20000"/>
          </a:bodyPr>
          <a:lstStyle/>
          <a:p>
            <a:r>
              <a:rPr lang="en-GB" sz="5400" u="sng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Things not to take</a:t>
            </a:r>
          </a:p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New and expensive things</a:t>
            </a:r>
          </a:p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Electrical items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7404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70000" lnSpcReduction="20000"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The school website will have a blog where we will upload photos and give you a chance to post some messages.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060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92500"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Travel times</a:t>
            </a:r>
          </a:p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All within school hours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70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36954" y="1900104"/>
            <a:ext cx="6714478" cy="1904700"/>
          </a:xfrm>
        </p:spPr>
        <p:txBody>
          <a:bodyPr>
            <a:normAutofit fontScale="55000" lnSpcReduction="20000"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Medical information – please speak to a member of staff about any needs of a medical or sensitive nature.  Any medication needs to be clearly labelled.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839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BD9D8B61-571C-4AB5-99BC-D41B6AB2C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85746" y="644226"/>
            <a:ext cx="6714478" cy="1904700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22077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Learning goals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094A210-F9B6-4FA7-B5A3-B70C0B8BC359}"/>
              </a:ext>
            </a:extLst>
          </p:cNvPr>
          <p:cNvCxnSpPr/>
          <p:nvPr/>
        </p:nvCxnSpPr>
        <p:spPr>
          <a:xfrm>
            <a:off x="0" y="5566299"/>
            <a:ext cx="12192000" cy="0"/>
          </a:xfrm>
          <a:prstGeom prst="line">
            <a:avLst/>
          </a:prstGeom>
          <a:ln w="76200">
            <a:solidFill>
              <a:srgbClr val="2207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1C6ADD-ED11-4DA8-9FFC-134E2A713537}"/>
              </a:ext>
            </a:extLst>
          </p:cNvPr>
          <p:cNvCxnSpPr/>
          <p:nvPr/>
        </p:nvCxnSpPr>
        <p:spPr>
          <a:xfrm>
            <a:off x="0" y="5683189"/>
            <a:ext cx="12192000" cy="0"/>
          </a:xfrm>
          <a:prstGeom prst="line">
            <a:avLst/>
          </a:prstGeom>
          <a:ln w="28575">
            <a:solidFill>
              <a:srgbClr val="D728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4DA3917F-F47A-466A-8482-3B73C29C7F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2" y="151656"/>
            <a:ext cx="3524029" cy="12845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6F3452-AE47-4849-BA05-0A015DC23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1448" y="5800079"/>
            <a:ext cx="2882284" cy="74443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3B76230B-BF70-4EB1-99A2-70E08A576303}"/>
              </a:ext>
            </a:extLst>
          </p:cNvPr>
          <p:cNvSpPr txBox="1">
            <a:spLocks/>
          </p:cNvSpPr>
          <p:nvPr/>
        </p:nvSpPr>
        <p:spPr>
          <a:xfrm>
            <a:off x="2738761" y="4268656"/>
            <a:ext cx="6714478" cy="8256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solidFill>
                <a:srgbClr val="22077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BA5469-0760-4088-A362-6B3264AF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643" y="1389068"/>
            <a:ext cx="8855746" cy="406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420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488D7EBBE1574A9F55544372B3DBC0" ma:contentTypeVersion="13" ma:contentTypeDescription="Create a new document." ma:contentTypeScope="" ma:versionID="558a2cf32758e60f1d8842f07197d5af">
  <xsd:schema xmlns:xsd="http://www.w3.org/2001/XMLSchema" xmlns:xs="http://www.w3.org/2001/XMLSchema" xmlns:p="http://schemas.microsoft.com/office/2006/metadata/properties" xmlns:ns3="e844852b-c6dc-4308-9662-0559fb00b994" xmlns:ns4="f8a8e6b5-3ccf-4516-94c4-8729a2c18400" targetNamespace="http://schemas.microsoft.com/office/2006/metadata/properties" ma:root="true" ma:fieldsID="d9462fbdf95f752552f2a47720bd374f" ns3:_="" ns4:_="">
    <xsd:import namespace="e844852b-c6dc-4308-9662-0559fb00b994"/>
    <xsd:import namespace="f8a8e6b5-3ccf-4516-94c4-8729a2c1840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Details" minOccurs="0"/>
                <xsd:element ref="ns4:SharingHintHash" minOccurs="0"/>
                <xsd:element ref="ns4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44852b-c6dc-4308-9662-0559fb00b9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a8e6b5-3ccf-4516-94c4-8729a2c18400" elementFormDefault="qualified">
    <xsd:import namespace="http://schemas.microsoft.com/office/2006/documentManagement/types"/>
    <xsd:import namespace="http://schemas.microsoft.com/office/infopath/2007/PartnerControls"/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8a8e6b5-3ccf-4516-94c4-8729a2c18400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212700D-B19E-4216-85AD-08B956784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844852b-c6dc-4308-9662-0559fb00b994"/>
    <ds:schemaRef ds:uri="f8a8e6b5-3ccf-4516-94c4-8729a2c184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312860-0AF0-44FC-A69A-B76BE422CF24}">
  <ds:schemaRefs>
    <ds:schemaRef ds:uri="f8a8e6b5-3ccf-4516-94c4-8729a2c18400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e844852b-c6dc-4308-9662-0559fb00b994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7A02A82-369D-47B1-B211-76014949C9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7881</TotalTime>
  <Words>118</Words>
  <Application>Microsoft Office PowerPoint</Application>
  <PresentationFormat>Widescreen</PresentationFormat>
  <Paragraphs>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Lato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</dc:creator>
  <cp:lastModifiedBy>Mike Copley</cp:lastModifiedBy>
  <cp:revision>54</cp:revision>
  <cp:lastPrinted>2020-06-25T12:21:40Z</cp:lastPrinted>
  <dcterms:created xsi:type="dcterms:W3CDTF">2020-03-03T19:27:07Z</dcterms:created>
  <dcterms:modified xsi:type="dcterms:W3CDTF">2022-04-29T12:27:07Z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0x010100D2488D7EBBE1574A9F55544372B3DBC0</vt:lpwstr>
  </property>
  <property fmtid="{D5CDD505-2E9C-101B-9397-08002B2CF9AE}" pid="3" name="Order">
    <vt:r8>350500</vt:r8>
  </property>
  <property fmtid="{D5CDD505-2E9C-101B-9397-08002B2CF9AE}" pid="4" name="ComplianceAssetId">
    <vt:lpwstr/>
  </property>
</Properties>
</file>